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72" r:id="rId2"/>
    <p:sldId id="258" r:id="rId3"/>
    <p:sldId id="259" r:id="rId4"/>
    <p:sldId id="260" r:id="rId5"/>
    <p:sldId id="262" r:id="rId6"/>
    <p:sldId id="264" r:id="rId7"/>
    <p:sldId id="274" r:id="rId8"/>
    <p:sldId id="265" r:id="rId9"/>
    <p:sldId id="273" r:id="rId10"/>
    <p:sldId id="269" r:id="rId11"/>
    <p:sldId id="271" r:id="rId12"/>
    <p:sldId id="270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FB5D9-289A-47B9-8095-44741BFE975B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7F891-2BBF-42FB-8692-894C79245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450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7F891-2BBF-42FB-8692-894C792455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1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68BA8-5E89-4E91-B960-A1BE8CBAD117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Do 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 Log in today’s classwork into your </a:t>
            </a:r>
            <a:r>
              <a:rPr lang="en-US" b="1" dirty="0" smtClean="0"/>
              <a:t>Table of Contents </a:t>
            </a:r>
            <a:r>
              <a:rPr lang="en-US" dirty="0" smtClean="0"/>
              <a:t>as follows:</a:t>
            </a:r>
          </a:p>
          <a:p>
            <a:pPr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Turn to page </a:t>
            </a:r>
            <a:r>
              <a:rPr lang="en-US" b="1" dirty="0" smtClean="0"/>
              <a:t>1</a:t>
            </a:r>
            <a:r>
              <a:rPr lang="en-US" dirty="0" smtClean="0"/>
              <a:t> of your Do Now section and do the following:</a:t>
            </a:r>
          </a:p>
          <a:p>
            <a:pPr lvl="1"/>
            <a:r>
              <a:rPr lang="en-US" b="1" dirty="0" smtClean="0"/>
              <a:t>Write today’s date (</a:t>
            </a:r>
            <a:r>
              <a:rPr lang="en-US" b="1" dirty="0" smtClean="0"/>
              <a:t>9/12/11</a:t>
            </a:r>
            <a:r>
              <a:rPr lang="en-US" b="1" dirty="0" smtClean="0"/>
              <a:t>) in the first column</a:t>
            </a:r>
          </a:p>
          <a:p>
            <a:pPr lvl="1"/>
            <a:r>
              <a:rPr lang="en-US" dirty="0" smtClean="0"/>
              <a:t>Answer this question: What are some things maps can show you? Answer in </a:t>
            </a:r>
            <a:r>
              <a:rPr lang="en-US" b="1" dirty="0" smtClean="0"/>
              <a:t>complete sentences</a:t>
            </a:r>
            <a:r>
              <a:rPr lang="en-US" dirty="0" smtClean="0"/>
              <a:t>. </a:t>
            </a:r>
            <a:endParaRPr lang="en-US" sz="2600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When you are done, </a:t>
            </a:r>
            <a:r>
              <a:rPr lang="en-US" b="1" dirty="0" smtClean="0"/>
              <a:t>raise your hand </a:t>
            </a:r>
            <a:r>
              <a:rPr lang="en-US" dirty="0" smtClean="0"/>
              <a:t>to get your Do Now stamped for credit.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107909"/>
              </p:ext>
            </p:extLst>
          </p:nvPr>
        </p:nvGraphicFramePr>
        <p:xfrm>
          <a:off x="1524000" y="2590800"/>
          <a:ext cx="6096000" cy="61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371600"/>
                <a:gridCol w="32766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Section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Page #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Assignment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9/12/11 </a:t>
                      </a:r>
                      <a:r>
                        <a:rPr lang="en-US" dirty="0" smtClean="0"/>
                        <a:t>Classwork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38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Today’s Exit Slip: How much did I learn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</a:t>
            </a:r>
            <a:r>
              <a:rPr lang="en-US" b="1" dirty="0" smtClean="0"/>
              <a:t>exact</a:t>
            </a:r>
            <a:r>
              <a:rPr lang="en-US" dirty="0" smtClean="0"/>
              <a:t> questions will be on the quiz– If the quiz were today, how would you do?</a:t>
            </a:r>
          </a:p>
          <a:p>
            <a:r>
              <a:rPr lang="en-US" b="1" dirty="0" smtClean="0"/>
              <a:t>Choose the best answer</a:t>
            </a:r>
            <a:r>
              <a:rPr lang="en-US" dirty="0" smtClean="0"/>
              <a:t> based on the last map on the sheet of maps you’ve been using</a:t>
            </a:r>
          </a:p>
          <a:p>
            <a:r>
              <a:rPr lang="en-US" dirty="0" smtClean="0"/>
              <a:t>We will go over it when you’re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44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Exit Slip: How much did I learn today?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dirty="0"/>
              <a:t>Which of the following </a:t>
            </a:r>
            <a:r>
              <a:rPr lang="en-US" b="1" dirty="0"/>
              <a:t>physical characteristic</a:t>
            </a:r>
            <a:r>
              <a:rPr lang="en-US" dirty="0"/>
              <a:t> exists in </a:t>
            </a:r>
            <a:r>
              <a:rPr lang="en-US" b="1" dirty="0"/>
              <a:t>Maryland</a:t>
            </a:r>
            <a:r>
              <a:rPr lang="en-US" dirty="0"/>
              <a:t> (</a:t>
            </a:r>
            <a:r>
              <a:rPr lang="en-US" b="1" dirty="0"/>
              <a:t>MD)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	a. stadium</a:t>
            </a:r>
          </a:p>
          <a:p>
            <a:pPr marL="0" indent="0">
              <a:buNone/>
            </a:pPr>
            <a:r>
              <a:rPr lang="en-US" dirty="0"/>
              <a:t>	b. shoe Factory</a:t>
            </a:r>
          </a:p>
          <a:p>
            <a:pPr marL="0" indent="0">
              <a:buNone/>
            </a:pPr>
            <a:r>
              <a:rPr lang="en-US" dirty="0"/>
              <a:t>	c. mountains</a:t>
            </a:r>
          </a:p>
          <a:p>
            <a:pPr marL="0" indent="0">
              <a:buNone/>
            </a:pPr>
            <a:r>
              <a:rPr lang="en-US" dirty="0"/>
              <a:t>	d. government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smtClean="0"/>
              <a:t>12. </a:t>
            </a:r>
            <a:r>
              <a:rPr lang="en-US" dirty="0"/>
              <a:t>What </a:t>
            </a:r>
            <a:r>
              <a:rPr lang="en-US" b="1" dirty="0"/>
              <a:t>human characteristics</a:t>
            </a:r>
            <a:r>
              <a:rPr lang="en-US" dirty="0"/>
              <a:t> are found in </a:t>
            </a:r>
            <a:r>
              <a:rPr lang="en-US" b="1" dirty="0"/>
              <a:t>Virginia (VA</a:t>
            </a:r>
            <a:r>
              <a:rPr lang="en-US" dirty="0"/>
              <a:t>)?</a:t>
            </a:r>
          </a:p>
          <a:p>
            <a:pPr marL="0" indent="0">
              <a:buNone/>
            </a:pPr>
            <a:r>
              <a:rPr lang="en-US" dirty="0"/>
              <a:t>	a. stadium and government</a:t>
            </a:r>
          </a:p>
          <a:p>
            <a:pPr marL="0" indent="0">
              <a:buNone/>
            </a:pPr>
            <a:r>
              <a:rPr lang="en-US" dirty="0"/>
              <a:t>	b. mountains and waterways</a:t>
            </a:r>
          </a:p>
          <a:p>
            <a:pPr marL="0" indent="0">
              <a:buNone/>
            </a:pPr>
            <a:r>
              <a:rPr lang="en-US" dirty="0"/>
              <a:t>	c. government and shoe </a:t>
            </a:r>
            <a:r>
              <a:rPr lang="en-US" dirty="0" smtClean="0"/>
              <a:t>	factory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d. waterways and stadium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</a:t>
            </a:r>
            <a:r>
              <a:rPr lang="en-US" dirty="0" smtClean="0"/>
              <a:t>13. </a:t>
            </a:r>
            <a:r>
              <a:rPr lang="en-US" dirty="0"/>
              <a:t>What state shown has the </a:t>
            </a:r>
            <a:r>
              <a:rPr lang="en-US" b="1" dirty="0"/>
              <a:t>most physical characteristics</a:t>
            </a:r>
            <a:r>
              <a:rPr lang="en-US" dirty="0"/>
              <a:t>? </a:t>
            </a:r>
          </a:p>
          <a:p>
            <a:pPr marL="0" indent="0">
              <a:buNone/>
            </a:pPr>
            <a:r>
              <a:rPr lang="en-US" dirty="0"/>
              <a:t>	a. Maryland (MD)</a:t>
            </a:r>
          </a:p>
          <a:p>
            <a:pPr marL="0" indent="0">
              <a:buNone/>
            </a:pPr>
            <a:r>
              <a:rPr lang="en-US" dirty="0"/>
              <a:t>	b. Virginia (VA)</a:t>
            </a:r>
          </a:p>
          <a:p>
            <a:pPr marL="0" indent="0">
              <a:buNone/>
            </a:pPr>
            <a:r>
              <a:rPr lang="en-US" dirty="0"/>
              <a:t>	c. Pennsylvania (PA)</a:t>
            </a:r>
          </a:p>
          <a:p>
            <a:pPr marL="0" indent="0">
              <a:buNone/>
            </a:pPr>
            <a:r>
              <a:rPr lang="en-US" dirty="0"/>
              <a:t>	d. Delaware (DE)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90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much did you learn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Write what percent you got on this objective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Write how many checks you got today</a:t>
            </a:r>
          </a:p>
          <a:p>
            <a:r>
              <a:rPr lang="en-US" dirty="0" smtClean="0"/>
              <a:t>Hand the exit slip in when you line up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330908"/>
              </p:ext>
            </p:extLst>
          </p:nvPr>
        </p:nvGraphicFramePr>
        <p:xfrm>
          <a:off x="2667000" y="2133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Correct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36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BOTTOM LINE: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Different kinds of thematic maps tells us different things about a given area </a:t>
            </a:r>
            <a:endParaRPr lang="en-US" sz="3600" dirty="0"/>
          </a:p>
          <a:p>
            <a:pPr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0979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Today’s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Students will be able to use thematic maps to describe the human and physical characteristics of an area</a:t>
            </a:r>
            <a:r>
              <a:rPr lang="en-US" sz="2200" dirty="0" smtClean="0"/>
              <a:t>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There will be </a:t>
            </a:r>
            <a:r>
              <a:rPr lang="en-US" sz="2200" b="1" dirty="0" smtClean="0"/>
              <a:t>13 questions</a:t>
            </a:r>
            <a:r>
              <a:rPr lang="en-US" sz="2200" dirty="0" smtClean="0"/>
              <a:t> on this objective on your next quiz, </a:t>
            </a:r>
            <a:r>
              <a:rPr lang="en-US" sz="2200" b="1" dirty="0" smtClean="0"/>
              <a:t>9/21</a:t>
            </a:r>
            <a:r>
              <a:rPr lang="en-US" sz="2200" dirty="0" smtClean="0"/>
              <a:t>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We will be reading human and physical thematic maps </a:t>
            </a:r>
            <a:r>
              <a:rPr lang="en-US" sz="2200" b="1" dirty="0" smtClean="0"/>
              <a:t>throughout</a:t>
            </a:r>
            <a:r>
              <a:rPr lang="en-US" sz="2200" dirty="0" smtClean="0"/>
              <a:t> this year in social studies.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307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To-Do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dirty="0"/>
              <a:t>Do Now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Current Events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Group work on Population density and climate maps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Group work on elevation and resource maps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Exit Slip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2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Turn to page </a:t>
            </a:r>
            <a:r>
              <a:rPr lang="en-US" b="1" dirty="0" smtClean="0"/>
              <a:t>one</a:t>
            </a:r>
            <a:r>
              <a:rPr lang="en-US" dirty="0" smtClean="0"/>
              <a:t> of your Current Events section and  write down </a:t>
            </a:r>
            <a:r>
              <a:rPr lang="en-US" b="1" dirty="0" smtClean="0"/>
              <a:t>YOUR OPINION</a:t>
            </a:r>
            <a:r>
              <a:rPr lang="en-US" dirty="0" smtClean="0"/>
              <a:t> about today’s current event: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Last </a:t>
            </a:r>
            <a:r>
              <a:rPr lang="en-US" dirty="0" smtClean="0"/>
              <a:t>Thursday night</a:t>
            </a:r>
            <a:r>
              <a:rPr lang="en-US" dirty="0" smtClean="0"/>
              <a:t>, President Obama made a speech to both houses of Congress and the American people</a:t>
            </a:r>
          </a:p>
          <a:p>
            <a:r>
              <a:rPr lang="en-US" dirty="0" smtClean="0"/>
              <a:t>He laid out his plan to create new jobs and make the economy stronger</a:t>
            </a:r>
          </a:p>
          <a:p>
            <a:r>
              <a:rPr lang="en-US" dirty="0" smtClean="0"/>
              <a:t>He wants to cut taxes so that people have more money to spend and build more roads and schools to give people jobs</a:t>
            </a:r>
          </a:p>
          <a:p>
            <a:r>
              <a:rPr lang="en-US" dirty="0" smtClean="0"/>
              <a:t>The unemployment rate in America is currently 9.1%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Do you think President Obama’s plan will work? Why or why not?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When you are done writing your opinion, raise your hand to get it stamped by Mr. </a:t>
            </a:r>
            <a:r>
              <a:rPr lang="en-US" dirty="0" err="1" smtClean="0"/>
              <a:t>Baluch</a:t>
            </a:r>
            <a:r>
              <a:rPr lang="en-US" dirty="0" smtClean="0"/>
              <a:t>. Then cross it off your To-Do list.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04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Notes: Kinds of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3947319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I: Kinds of Maps</a:t>
            </a:r>
          </a:p>
          <a:p>
            <a:pPr>
              <a:buAutoNum type="alphaUcParenR"/>
            </a:pPr>
            <a:r>
              <a:rPr lang="en-US" b="1" dirty="0" smtClean="0"/>
              <a:t>Political map</a:t>
            </a:r>
            <a:r>
              <a:rPr lang="en-US" dirty="0" smtClean="0"/>
              <a:t>- Show the boundaries of states or countries that humans made</a:t>
            </a:r>
          </a:p>
          <a:p>
            <a:pPr>
              <a:buAutoNum type="alphaUcParenR"/>
            </a:pPr>
            <a:r>
              <a:rPr lang="en-US" b="1" dirty="0" smtClean="0"/>
              <a:t>Population density map</a:t>
            </a:r>
            <a:r>
              <a:rPr lang="en-US" dirty="0" smtClean="0"/>
              <a:t>- show the number of people present per square mile in a given area</a:t>
            </a:r>
          </a:p>
          <a:p>
            <a:pPr>
              <a:buAutoNum type="alphaUcParenR"/>
            </a:pPr>
            <a:r>
              <a:rPr lang="en-US" b="1" dirty="0" smtClean="0"/>
              <a:t>Climate zone map-</a:t>
            </a:r>
            <a:r>
              <a:rPr lang="en-US" dirty="0" smtClean="0"/>
              <a:t> show the weather in a given area over a long period of time</a:t>
            </a:r>
          </a:p>
          <a:p>
            <a:pPr marL="0" lvl="1" indent="0">
              <a:buNone/>
            </a:pPr>
            <a:r>
              <a:rPr lang="en-US" sz="1800" b="1" dirty="0" smtClean="0"/>
              <a:t>D) Elevation map</a:t>
            </a:r>
            <a:r>
              <a:rPr lang="en-US" sz="1800" dirty="0" smtClean="0"/>
              <a:t>- </a:t>
            </a:r>
            <a:r>
              <a:rPr lang="en-US" sz="1800" dirty="0"/>
              <a:t>show how high the land </a:t>
            </a:r>
            <a:r>
              <a:rPr lang="en-US" sz="1800" dirty="0" smtClean="0"/>
              <a:t>is</a:t>
            </a:r>
            <a:endParaRPr lang="en-US" sz="1800" dirty="0"/>
          </a:p>
        </p:txBody>
      </p:sp>
      <p:pic>
        <p:nvPicPr>
          <p:cNvPr id="1026" name="Picture 2" descr="climate-ee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240903"/>
            <a:ext cx="3056687" cy="162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usa-elev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953000"/>
            <a:ext cx="2912975" cy="167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USA_states_population_density_ma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28" y="1828801"/>
            <a:ext cx="2658972" cy="1362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://geology.com/world/the-united-states-of-america-map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848" y="1371600"/>
            <a:ext cx="2499637" cy="1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12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Work: Population Density Maps and Climate Maps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Either with your group or on your own, answer the following questions using the </a:t>
            </a:r>
            <a:r>
              <a:rPr lang="en-US" b="1" dirty="0"/>
              <a:t>population density</a:t>
            </a:r>
            <a:r>
              <a:rPr lang="en-US" dirty="0"/>
              <a:t> map provided by Mr. </a:t>
            </a:r>
            <a:r>
              <a:rPr lang="en-US" dirty="0" err="1" smtClean="0"/>
              <a:t>Baluch</a:t>
            </a:r>
            <a:endParaRPr lang="en-US" dirty="0"/>
          </a:p>
          <a:p>
            <a:r>
              <a:rPr lang="en-US" dirty="0" smtClean="0"/>
              <a:t>Then create a </a:t>
            </a:r>
            <a:r>
              <a:rPr lang="en-US" b="1" dirty="0" smtClean="0"/>
              <a:t>climate map</a:t>
            </a:r>
            <a:r>
              <a:rPr lang="en-US" dirty="0" smtClean="0"/>
              <a:t> of the classroom</a:t>
            </a:r>
          </a:p>
          <a:p>
            <a:pPr lvl="1"/>
            <a:r>
              <a:rPr lang="en-US" dirty="0" smtClean="0"/>
              <a:t>Which areas are cooler? (think about fans and windows)</a:t>
            </a:r>
          </a:p>
          <a:p>
            <a:pPr lvl="1"/>
            <a:r>
              <a:rPr lang="en-US" dirty="0" smtClean="0"/>
              <a:t>Which areas are warmer?</a:t>
            </a:r>
          </a:p>
          <a:p>
            <a:r>
              <a:rPr lang="en-US" dirty="0"/>
              <a:t>When you are done, </a:t>
            </a:r>
            <a:r>
              <a:rPr lang="en-US" b="1" dirty="0"/>
              <a:t>raise your hand</a:t>
            </a:r>
            <a:r>
              <a:rPr lang="en-US" dirty="0"/>
              <a:t> in order to get your work </a:t>
            </a:r>
            <a:r>
              <a:rPr lang="en-US" b="1" dirty="0"/>
              <a:t>stamped for </a:t>
            </a:r>
            <a:r>
              <a:rPr lang="en-US" b="1" dirty="0" smtClean="0"/>
              <a:t>credit</a:t>
            </a:r>
          </a:p>
          <a:p>
            <a:r>
              <a:rPr lang="en-US" dirty="0" smtClean="0"/>
              <a:t>Then </a:t>
            </a:r>
            <a:r>
              <a:rPr lang="en-US" b="1" dirty="0"/>
              <a:t>cross it off</a:t>
            </a:r>
            <a:r>
              <a:rPr lang="en-US" dirty="0"/>
              <a:t> your To-Do list.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You have </a:t>
            </a:r>
            <a:r>
              <a:rPr lang="en-US" b="1" dirty="0" smtClean="0"/>
              <a:t>15</a:t>
            </a:r>
            <a:r>
              <a:rPr lang="en-US" dirty="0" smtClean="0"/>
              <a:t> minutes.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8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Work: Population Density Maps and Climate Maps</a:t>
            </a:r>
          </a:p>
        </p:txBody>
      </p:sp>
      <p:pic>
        <p:nvPicPr>
          <p:cNvPr id="1026" name="Picture 2" descr="USA_states_population_density_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46" y="1981200"/>
            <a:ext cx="8837378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00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Work: Elevation and Resource Maps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Either with your group or on your own, answer the </a:t>
            </a:r>
            <a:r>
              <a:rPr lang="en-US" dirty="0" smtClean="0"/>
              <a:t>questions </a:t>
            </a:r>
            <a:r>
              <a:rPr lang="en-US" dirty="0"/>
              <a:t>using the </a:t>
            </a:r>
            <a:r>
              <a:rPr lang="en-US" b="1" dirty="0"/>
              <a:t>population density</a:t>
            </a:r>
            <a:r>
              <a:rPr lang="en-US" dirty="0"/>
              <a:t> map </a:t>
            </a:r>
            <a:r>
              <a:rPr lang="en-US" dirty="0" smtClean="0"/>
              <a:t>and </a:t>
            </a:r>
            <a:r>
              <a:rPr lang="en-US" b="1" dirty="0" smtClean="0"/>
              <a:t>resource map </a:t>
            </a:r>
            <a:r>
              <a:rPr lang="en-US" dirty="0" smtClean="0"/>
              <a:t>provided </a:t>
            </a:r>
            <a:r>
              <a:rPr lang="en-US" dirty="0"/>
              <a:t>by Mr. </a:t>
            </a:r>
            <a:r>
              <a:rPr lang="en-US" dirty="0" err="1"/>
              <a:t>Baluch</a:t>
            </a:r>
            <a:endParaRPr lang="en-US" dirty="0"/>
          </a:p>
          <a:p>
            <a:r>
              <a:rPr lang="en-US" dirty="0" smtClean="0"/>
              <a:t>When </a:t>
            </a:r>
            <a:r>
              <a:rPr lang="en-US" dirty="0"/>
              <a:t>you are done, </a:t>
            </a:r>
            <a:r>
              <a:rPr lang="en-US" b="1" dirty="0"/>
              <a:t>raise your hand</a:t>
            </a:r>
            <a:r>
              <a:rPr lang="en-US" dirty="0"/>
              <a:t> in order to get your work </a:t>
            </a:r>
            <a:r>
              <a:rPr lang="en-US" b="1" dirty="0"/>
              <a:t>stamped for credit</a:t>
            </a:r>
          </a:p>
          <a:p>
            <a:r>
              <a:rPr lang="en-US" dirty="0"/>
              <a:t>Then </a:t>
            </a:r>
            <a:r>
              <a:rPr lang="en-US" b="1" dirty="0"/>
              <a:t>cross it off</a:t>
            </a:r>
            <a:r>
              <a:rPr lang="en-US" dirty="0"/>
              <a:t> your To-Do list.</a:t>
            </a:r>
          </a:p>
        </p:txBody>
      </p:sp>
    </p:spTree>
    <p:extLst>
      <p:ext uri="{BB962C8B-B14F-4D97-AF65-F5344CB8AC3E}">
        <p14:creationId xmlns:p14="http://schemas.microsoft.com/office/powerpoint/2010/main" val="101002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Work: Population Density Maps and Climate Maps</a:t>
            </a:r>
          </a:p>
        </p:txBody>
      </p:sp>
      <p:pic>
        <p:nvPicPr>
          <p:cNvPr id="6" name="Picture 5" descr="usa-elevatio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6299200" cy="363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598987"/>
            <a:ext cx="18669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52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1183</TotalTime>
  <Words>657</Words>
  <Application>Microsoft Office PowerPoint</Application>
  <PresentationFormat>On-screen Show (4:3)</PresentationFormat>
  <Paragraphs>106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Summer</vt:lpstr>
      <vt:lpstr>Do Now</vt:lpstr>
      <vt:lpstr>Today’s Objective</vt:lpstr>
      <vt:lpstr>Today’s To-Do List</vt:lpstr>
      <vt:lpstr>Current Events</vt:lpstr>
      <vt:lpstr>Today’s Notes: Kinds of Maps</vt:lpstr>
      <vt:lpstr>Group Work: Population Density Maps and Climate Maps</vt:lpstr>
      <vt:lpstr>Group Work: Population Density Maps and Climate Maps</vt:lpstr>
      <vt:lpstr>Group Work: Elevation and Resource Maps</vt:lpstr>
      <vt:lpstr>Group Work: Population Density Maps and Climate Maps</vt:lpstr>
      <vt:lpstr>Today’s Exit Slip: How much did I learn today?</vt:lpstr>
      <vt:lpstr>Today’s Exit Slip: How much did I learn today?</vt:lpstr>
      <vt:lpstr>How much did you learn today?</vt:lpstr>
      <vt:lpstr>Today’s BOTTOM LINE: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BACK!</dc:title>
  <dc:creator>Ejaz Baluch, Jr.</dc:creator>
  <cp:lastModifiedBy>Ejaz Baluch, Jr.</cp:lastModifiedBy>
  <cp:revision>61</cp:revision>
  <dcterms:created xsi:type="dcterms:W3CDTF">2011-08-29T23:11:41Z</dcterms:created>
  <dcterms:modified xsi:type="dcterms:W3CDTF">2011-09-09T21:49:55Z</dcterms:modified>
</cp:coreProperties>
</file>